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7" r:id="rId3"/>
    <p:sldId id="257" r:id="rId4"/>
    <p:sldId id="261" r:id="rId5"/>
    <p:sldId id="262" r:id="rId6"/>
    <p:sldId id="259" r:id="rId7"/>
    <p:sldId id="258" r:id="rId8"/>
    <p:sldId id="269" r:id="rId9"/>
    <p:sldId id="270" r:id="rId10"/>
    <p:sldId id="268" r:id="rId11"/>
    <p:sldId id="266" r:id="rId12"/>
    <p:sldId id="260" r:id="rId13"/>
    <p:sldId id="263" r:id="rId14"/>
    <p:sldId id="264" r:id="rId15"/>
    <p:sldId id="265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>
      <p:cViewPr>
        <p:scale>
          <a:sx n="94" d="100"/>
          <a:sy n="94" d="100"/>
        </p:scale>
        <p:origin x="-7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7D80D-3F58-49B5-BD8D-75DDCCE46929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1A2F6-0D8A-44C1-9371-5A12A434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7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then 5 minutes to come up with some one</a:t>
            </a:r>
            <a:r>
              <a:rPr lang="en-US" baseline="0" dirty="0" smtClean="0"/>
              <a:t> word rules?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have time this can last </a:t>
            </a:r>
            <a:r>
              <a:rPr lang="en-US" smtClean="0"/>
              <a:t>3 minutes See </a:t>
            </a:r>
            <a:r>
              <a:rPr lang="en-US" dirty="0" smtClean="0"/>
              <a:t>if the students can get them first , get them to write them down and then click on the</a:t>
            </a:r>
            <a:r>
              <a:rPr lang="en-US" baseline="0" dirty="0" smtClean="0"/>
              <a:t>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74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Once again</a:t>
            </a:r>
            <a:r>
              <a:rPr lang="en-US" baseline="0" dirty="0" smtClean="0"/>
              <a:t> 3 minutes in their groups and then class feedback. Quality and intention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631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 minute exercise and then feedback and discuss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25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work of art may be</a:t>
            </a:r>
            <a:r>
              <a:rPr lang="en-US" baseline="0" dirty="0" smtClean="0"/>
              <a:t> competent but lack </a:t>
            </a:r>
            <a:r>
              <a:rPr lang="en-US" baseline="0" dirty="0" err="1" smtClean="0"/>
              <a:t>origionality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969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Once</a:t>
            </a:r>
            <a:r>
              <a:rPr lang="en-US" baseline="0" dirty="0" smtClean="0"/>
              <a:t> again intention and quality and </a:t>
            </a:r>
            <a:r>
              <a:rPr lang="en-US" baseline="0" dirty="0" err="1" smtClean="0"/>
              <a:t>picasso</a:t>
            </a:r>
            <a:r>
              <a:rPr lang="en-US" baseline="0" dirty="0" smtClean="0"/>
              <a:t>, original but not with much technical skill</a:t>
            </a:r>
          </a:p>
          <a:p>
            <a:r>
              <a:rPr lang="en-US" baseline="0" dirty="0" smtClean="0"/>
              <a:t>Compare this to Kitsch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41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Fake on the left,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47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Early works can be booed</a:t>
            </a:r>
            <a:r>
              <a:rPr lang="en-US" baseline="0" dirty="0" smtClean="0"/>
              <a:t> or discredited/ but then </a:t>
            </a:r>
            <a:r>
              <a:rPr lang="en-US" baseline="0" dirty="0" err="1" smtClean="0"/>
              <a:t>becoem</a:t>
            </a:r>
            <a:r>
              <a:rPr lang="en-US" baseline="0" dirty="0" smtClean="0"/>
              <a:t> part of the canon of great works</a:t>
            </a:r>
            <a:endParaRPr lang="en-US" dirty="0" smtClean="0"/>
          </a:p>
          <a:p>
            <a:r>
              <a:rPr lang="en-US" dirty="0" smtClean="0"/>
              <a:t>Look back at bed example</a:t>
            </a:r>
          </a:p>
          <a:p>
            <a:r>
              <a:rPr lang="en-US" dirty="0" smtClean="0"/>
              <a:t>Look at the Dutch example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281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94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 he an Artist? Is his work Art?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4C1D4-E085-471B-9454-42A03DD919D8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constitutes art?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905000"/>
            <a:ext cx="4019550" cy="3600450"/>
          </a:xfrm>
        </p:spPr>
      </p:pic>
    </p:spTree>
    <p:extLst>
      <p:ext uri="{BB962C8B-B14F-4D97-AF65-F5344CB8AC3E}">
        <p14:creationId xmlns:p14="http://schemas.microsoft.com/office/powerpoint/2010/main" val="1802039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Forgeries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they forged Art?</a:t>
            </a:r>
          </a:p>
          <a:p>
            <a:r>
              <a:rPr lang="en-US" dirty="0" smtClean="0"/>
              <a:t>What about really good ones!!!</a:t>
            </a:r>
          </a:p>
          <a:p>
            <a:r>
              <a:rPr lang="en-US" dirty="0" smtClean="0"/>
              <a:t>Han Van </a:t>
            </a:r>
            <a:r>
              <a:rPr lang="en-US" dirty="0" err="1" smtClean="0"/>
              <a:t>Meergeren</a:t>
            </a:r>
            <a:r>
              <a:rPr lang="en-US" dirty="0" smtClean="0"/>
              <a:t> Hoax </a:t>
            </a:r>
          </a:p>
          <a:p>
            <a:r>
              <a:rPr lang="en-US" dirty="0" smtClean="0"/>
              <a:t>He painted some </a:t>
            </a:r>
            <a:r>
              <a:rPr lang="en-US" dirty="0" err="1" smtClean="0"/>
              <a:t>Vermeers</a:t>
            </a:r>
            <a:r>
              <a:rPr lang="en-US" dirty="0" smtClean="0"/>
              <a:t> in the 1930’s</a:t>
            </a:r>
          </a:p>
          <a:p>
            <a:r>
              <a:rPr lang="en-US" dirty="0" smtClean="0"/>
              <a:t>Even after exposure some art </a:t>
            </a:r>
            <a:r>
              <a:rPr lang="en-US" dirty="0" smtClean="0"/>
              <a:t>critics continued </a:t>
            </a:r>
            <a:r>
              <a:rPr lang="en-US" dirty="0" smtClean="0"/>
              <a:t>to insist the painting were genuine</a:t>
            </a:r>
            <a:r>
              <a:rPr lang="en-US" dirty="0" smtClean="0"/>
              <a:t>!</a:t>
            </a:r>
          </a:p>
          <a:p>
            <a:r>
              <a:rPr lang="en-US" dirty="0" smtClean="0"/>
              <a:t>3 minute 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3: Spectator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199"/>
          </a:xfrm>
        </p:spPr>
        <p:txBody>
          <a:bodyPr>
            <a:normAutofit/>
          </a:bodyPr>
          <a:lstStyle/>
          <a:p>
            <a:r>
              <a:rPr lang="en-US" dirty="0" smtClean="0"/>
              <a:t>Which spectators should Artist appeal to?</a:t>
            </a:r>
          </a:p>
          <a:p>
            <a:r>
              <a:rPr lang="en-US" dirty="0" smtClean="0"/>
              <a:t>“I loved his earlier work”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General public V Artist like themselves</a:t>
            </a:r>
          </a:p>
          <a:p>
            <a:r>
              <a:rPr lang="en-US" dirty="0" smtClean="0"/>
              <a:t>What is rubbish?</a:t>
            </a:r>
          </a:p>
          <a:p>
            <a:r>
              <a:rPr lang="en-US" dirty="0" smtClean="0"/>
              <a:t>What is an Art expert?</a:t>
            </a:r>
          </a:p>
          <a:p>
            <a:endParaRPr lang="en-US" dirty="0"/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6934200" y="4267200"/>
            <a:ext cx="1752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Picasso’s Les Demoiselles </a:t>
            </a:r>
            <a:r>
              <a:rPr lang="en-US" dirty="0" err="1" smtClean="0"/>
              <a:t>d’Avignon</a:t>
            </a:r>
            <a:endParaRPr lang="en-US" dirty="0"/>
          </a:p>
        </p:txBody>
      </p:sp>
      <p:pic>
        <p:nvPicPr>
          <p:cNvPr id="4" name="Content Placeholder 3" descr="picasso Les Demoiselles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402494"/>
            <a:ext cx="2819400" cy="2880690"/>
          </a:xfrm>
        </p:spPr>
      </p:pic>
      <p:sp>
        <p:nvSpPr>
          <p:cNvPr id="6" name="TextBox 5"/>
          <p:cNvSpPr txBox="1"/>
          <p:nvPr/>
        </p:nvSpPr>
        <p:spPr>
          <a:xfrm>
            <a:off x="3048000" y="1676400"/>
            <a:ext cx="5943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 1907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Met with shock and outrage </a:t>
            </a:r>
            <a:endParaRPr lang="en-US" sz="3600" dirty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Now considered a </a:t>
            </a:r>
            <a:r>
              <a:rPr lang="en-US" sz="3600" dirty="0" smtClean="0"/>
              <a:t>masterpiece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/>
              <a:t> </a:t>
            </a:r>
            <a:r>
              <a:rPr lang="en-US" sz="3600" dirty="0" smtClean="0"/>
              <a:t>Part of the canon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Faking it example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Paul O'Hare was a decorator when he was asked to pose as an artist for C4's Faking It. He liked his new life so much he switched for real.</a:t>
            </a:r>
          </a:p>
          <a:p>
            <a:r>
              <a:rPr lang="en-US" dirty="0" smtClean="0"/>
              <a:t>Is his work ART</a:t>
            </a:r>
          </a:p>
          <a:p>
            <a:r>
              <a:rPr lang="en-US" dirty="0" smtClean="0"/>
              <a:t>He fooled the experts!</a:t>
            </a:r>
            <a:endParaRPr lang="en-US" dirty="0"/>
          </a:p>
        </p:txBody>
      </p:sp>
      <p:pic>
        <p:nvPicPr>
          <p:cNvPr id="4" name="Picture 3" descr="paulohar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1999" y="4648200"/>
            <a:ext cx="2878667" cy="1619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constitutes 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 : Intention of the Artist</a:t>
            </a:r>
          </a:p>
          <a:p>
            <a:pPr>
              <a:buNone/>
            </a:pPr>
            <a:r>
              <a:rPr lang="en-US" dirty="0" smtClean="0"/>
              <a:t>2 : Quality</a:t>
            </a:r>
          </a:p>
          <a:p>
            <a:pPr>
              <a:buNone/>
            </a:pPr>
            <a:r>
              <a:rPr lang="en-US" dirty="0" smtClean="0"/>
              <a:t>3 : Spectator Response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Kitsch</a:t>
            </a:r>
          </a:p>
          <a:p>
            <a:r>
              <a:rPr lang="en-US" dirty="0" smtClean="0"/>
              <a:t>Canon</a:t>
            </a:r>
          </a:p>
          <a:p>
            <a:r>
              <a:rPr lang="en-US" dirty="0" smtClean="0"/>
              <a:t>Expert opinion</a:t>
            </a:r>
          </a:p>
          <a:p>
            <a:r>
              <a:rPr lang="en-US" smtClean="0"/>
              <a:t>Forgeries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54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agreed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Intentions of the Artist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Spectator Response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405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1: Intention of the Artist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Something is a work of ART if it is made by someone with the intention of evoking an aesthetic response in the audience!</a:t>
            </a:r>
          </a:p>
          <a:p>
            <a:r>
              <a:rPr lang="en-US" dirty="0" smtClean="0"/>
              <a:t>Ants design the face of OBAMA in the sand</a:t>
            </a:r>
          </a:p>
          <a:p>
            <a:r>
              <a:rPr lang="en-US" dirty="0" smtClean="0"/>
              <a:t>IS this Art?</a:t>
            </a:r>
          </a:p>
          <a:p>
            <a:r>
              <a:rPr lang="en-US" dirty="0" smtClean="0"/>
              <a:t>Something is not a work of ART if it is a result of random activity rather than conscious design.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Tracey </a:t>
            </a:r>
            <a:r>
              <a:rPr lang="en-US" dirty="0" err="1" smtClean="0"/>
              <a:t>Emin</a:t>
            </a:r>
            <a:r>
              <a:rPr lang="en-US" dirty="0" smtClean="0"/>
              <a:t>: My BED: Is this ART?</a:t>
            </a:r>
            <a:endParaRPr lang="en-US" dirty="0"/>
          </a:p>
        </p:txBody>
      </p:sp>
      <p:pic>
        <p:nvPicPr>
          <p:cNvPr id="4" name="Content Placeholder 3" descr="ny bed.bmp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95600" y="1600200"/>
            <a:ext cx="3333667" cy="3333667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533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She got £150,000 for this!!!!!</a:t>
            </a:r>
          </a:p>
        </p:txBody>
      </p:sp>
      <p:sp>
        <p:nvSpPr>
          <p:cNvPr id="3" name="Rectangle 2">
            <a:hlinkClick r:id="rId4" action="ppaction://hlinksldjump"/>
          </p:cNvPr>
          <p:cNvSpPr/>
          <p:nvPr/>
        </p:nvSpPr>
        <p:spPr>
          <a:xfrm>
            <a:off x="7543800" y="3886200"/>
            <a:ext cx="1295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Art?</a:t>
            </a:r>
            <a:endParaRPr lang="en-US" dirty="0"/>
          </a:p>
        </p:txBody>
      </p:sp>
      <p:pic>
        <p:nvPicPr>
          <p:cNvPr id="4" name="Content Placeholder 3" descr="ants on lea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391074"/>
            <a:ext cx="3886200" cy="2990552"/>
          </a:xfrm>
        </p:spPr>
      </p:pic>
      <p:pic>
        <p:nvPicPr>
          <p:cNvPr id="5" name="Picture 4" descr="artbyinsects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514600"/>
            <a:ext cx="3616807" cy="28194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340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Natural       V     Controlled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:Quality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Intrinsic quality of the work</a:t>
            </a:r>
          </a:p>
          <a:p>
            <a:r>
              <a:rPr lang="en-US" dirty="0" smtClean="0"/>
              <a:t>In general we feel that a work of ART should not be something that a person with no talent or training in the ARTS could have made?</a:t>
            </a:r>
          </a:p>
          <a:p>
            <a:r>
              <a:rPr lang="en-US" dirty="0" smtClean="0"/>
              <a:t>Do you agree?</a:t>
            </a:r>
          </a:p>
          <a:p>
            <a:r>
              <a:rPr lang="en-US" dirty="0" smtClean="0"/>
              <a:t>Now look at example on </a:t>
            </a:r>
            <a:r>
              <a:rPr lang="en-US" dirty="0" smtClean="0"/>
              <a:t>next </a:t>
            </a:r>
            <a:r>
              <a:rPr lang="en-US" dirty="0" smtClean="0"/>
              <a:t>page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05400" cy="1143000"/>
          </a:xfrm>
        </p:spPr>
        <p:txBody>
          <a:bodyPr/>
          <a:lstStyle/>
          <a:p>
            <a:r>
              <a:rPr lang="en-US" dirty="0" smtClean="0"/>
              <a:t>Dutch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Government setup Fund to buy Dutch ART</a:t>
            </a:r>
          </a:p>
          <a:p>
            <a:r>
              <a:rPr lang="en-US" dirty="0" smtClean="0"/>
              <a:t>They bought up 8000 pieces of work for Dutch Artists</a:t>
            </a:r>
          </a:p>
          <a:p>
            <a:r>
              <a:rPr lang="en-US" dirty="0" smtClean="0"/>
              <a:t>Can you see a problem with this?</a:t>
            </a:r>
          </a:p>
          <a:p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min’s to discuss</a:t>
            </a:r>
          </a:p>
          <a:p>
            <a:r>
              <a:rPr lang="en-US" dirty="0" smtClean="0"/>
              <a:t>Result</a:t>
            </a:r>
          </a:p>
          <a:p>
            <a:r>
              <a:rPr lang="en-US" dirty="0" smtClean="0"/>
              <a:t>98% of it was rubbish!</a:t>
            </a:r>
          </a:p>
          <a:p>
            <a:r>
              <a:rPr lang="en-US" dirty="0" smtClean="0"/>
              <a:t>They could not give it away for free. Dutch institutions refused to take the ART! It was so bad!!!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Kitsch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 for knocking something off</a:t>
            </a:r>
          </a:p>
          <a:p>
            <a:r>
              <a:rPr lang="en-US" dirty="0" smtClean="0"/>
              <a:t>Used in calendars, greeting cards, music in shopping malls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7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Picasso Bull’s head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646" y="1600200"/>
            <a:ext cx="5564708" cy="4525963"/>
          </a:xfrm>
        </p:spPr>
      </p:pic>
    </p:spTree>
    <p:extLst>
      <p:ext uri="{BB962C8B-B14F-4D97-AF65-F5344CB8AC3E}">
        <p14:creationId xmlns:p14="http://schemas.microsoft.com/office/powerpoint/2010/main" val="1844439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546</Words>
  <Application>Microsoft Office PowerPoint</Application>
  <PresentationFormat>On-screen Show (4:3)</PresentationFormat>
  <Paragraphs>88</Paragraphs>
  <Slides>16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ARTS</vt:lpstr>
      <vt:lpstr>We have agreed </vt:lpstr>
      <vt:lpstr>1: Intention of the Artist</vt:lpstr>
      <vt:lpstr>Tracey Emin: My BED: Is this ART?</vt:lpstr>
      <vt:lpstr>Is this Art?</vt:lpstr>
      <vt:lpstr>2 :Quality</vt:lpstr>
      <vt:lpstr>Dutch Example</vt:lpstr>
      <vt:lpstr>Kitsch</vt:lpstr>
      <vt:lpstr>Picasso Bull’s head</vt:lpstr>
      <vt:lpstr>PowerPoint Presentation</vt:lpstr>
      <vt:lpstr>Forgeries</vt:lpstr>
      <vt:lpstr>3: Spectator Response</vt:lpstr>
      <vt:lpstr>Picasso’s Les Demoiselles d’Avignon</vt:lpstr>
      <vt:lpstr>Faking it example </vt:lpstr>
      <vt:lpstr>What constitutes art?</vt:lpstr>
      <vt:lpstr>Key words</vt:lpstr>
    </vt:vector>
  </TitlesOfParts>
  <Company>Bishop Mackenzie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ARTS</dc:title>
  <dc:creator>Valued Acer Customer</dc:creator>
  <cp:lastModifiedBy>Shane O'loghlin</cp:lastModifiedBy>
  <cp:revision>15</cp:revision>
  <dcterms:created xsi:type="dcterms:W3CDTF">2011-10-31T06:35:31Z</dcterms:created>
  <dcterms:modified xsi:type="dcterms:W3CDTF">2012-09-17T08:38:48Z</dcterms:modified>
</cp:coreProperties>
</file>